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7" r:id="rId2"/>
    <p:sldId id="305" r:id="rId3"/>
    <p:sldId id="306" r:id="rId4"/>
    <p:sldId id="307" r:id="rId5"/>
    <p:sldId id="308" r:id="rId6"/>
    <p:sldId id="309" r:id="rId7"/>
    <p:sldId id="310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4AE"/>
    <a:srgbClr val="FF9900"/>
    <a:srgbClr val="FFE07D"/>
    <a:srgbClr val="FFD243"/>
    <a:srgbClr val="11428B"/>
    <a:srgbClr val="063396"/>
    <a:srgbClr val="12768A"/>
    <a:srgbClr val="81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847B5-ECCB-4CE7-866B-610829D024C6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549B4A-C97F-4438-9BD8-7A5B1338DB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43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D7C3C-1973-4720-A34A-EF9432589D18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891994-553C-4DB2-9105-A2D38FCB75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8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AutoShape 2" descr="https://webmail-alfa3071.alfahosting-server.de/?_task=mail&amp;_action=get&amp;_mbox=INBOX&amp;_uid=325&amp;_part=2.2&amp;_embed=1&amp;_mimeclass=imag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DA988E-42FB-48C6-B5F2-24B5568C8760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2D4B-2B43-4473-9ED8-C03D4A4BC139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C166-463A-426F-B629-F43F045AAC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C9CB-C841-4A50-BCF6-7951BDE7EC47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A8C0E-E796-4A12-B3DA-3CBBBE453B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F475-F92E-485D-95DF-2357C30882CE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DC3A-38C7-4C2B-9A1A-026652809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279650" y="142875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96F8-77CC-40F9-AF34-3A947AA60AFD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CC09-2BBD-43D5-9E2F-AFC52ACC1C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2BFA-0BB3-4067-9862-12E8D1008D68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4A13-8710-4B5D-A6DA-AF1338FAABC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561-3B0F-4804-AA2C-4E4A78107785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4ABD-4871-4E8E-825B-353402A578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87C2-E954-46E0-9367-0DE935117137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D332-E62A-4925-8E01-05FB98F08B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D552-D1ED-413C-A1E1-E4F0C69642E8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861006-E93F-473D-B31F-72F8C36EC3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8C8D-88B6-4BCF-B05D-24065075E595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1938-75E1-471B-A1D1-A0E978E049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11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FFD48-B4E8-49CD-A7DC-DEEF3C16CE1A}" type="datetimeFigureOut">
              <a:rPr lang="de-DE"/>
              <a:pPr>
                <a:defRPr/>
              </a:pPr>
              <a:t>02.02.2021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3AF7A-078E-4DCA-B8CB-6F9CC87984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C17529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15816" y="2420888"/>
            <a:ext cx="5315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dirty="0"/>
              <a:t>Französisch</a:t>
            </a: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9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2483768" y="1340768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Warum? </a:t>
            </a: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2433756" y="324768"/>
            <a:ext cx="600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Französisch</a:t>
            </a:r>
          </a:p>
        </p:txBody>
      </p:sp>
      <p:sp>
        <p:nvSpPr>
          <p:cNvPr id="7" name="Textfeld 11"/>
          <p:cNvSpPr txBox="1">
            <a:spLocks noChangeArrowheads="1"/>
          </p:cNvSpPr>
          <p:nvPr/>
        </p:nvSpPr>
        <p:spPr bwMode="auto">
          <a:xfrm>
            <a:off x="6143625" y="2286000"/>
            <a:ext cx="235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Wer?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24288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357563"/>
            <a:ext cx="16303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7" y="4840288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3883026" y="4132263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Wie? </a:t>
            </a:r>
          </a:p>
        </p:txBody>
      </p:sp>
    </p:spTree>
    <p:extLst>
      <p:ext uri="{BB962C8B-B14F-4D97-AF65-F5344CB8AC3E}">
        <p14:creationId xmlns:p14="http://schemas.microsoft.com/office/powerpoint/2010/main" val="189410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2688" y="1340769"/>
            <a:ext cx="6641800" cy="44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48285" y="20841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Bessere Berufschancen mit Französisch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5909" y="1628800"/>
            <a:ext cx="6768752" cy="50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03648" y="338931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Französisch = Weltsprache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844824"/>
            <a:ext cx="91487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0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042" y="2026250"/>
            <a:ext cx="3238673" cy="2698894"/>
          </a:xfrm>
          <a:prstGeom prst="rect">
            <a:avLst/>
          </a:prstGeom>
        </p:spPr>
      </p:pic>
      <p:pic>
        <p:nvPicPr>
          <p:cNvPr id="3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2496494" y="152292"/>
            <a:ext cx="8715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Frankreich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= unser Nachbarland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93"/>
          <a:stretch/>
        </p:blipFill>
        <p:spPr>
          <a:xfrm>
            <a:off x="2267744" y="1489673"/>
            <a:ext cx="4067944" cy="38786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3563888" y="4437112"/>
            <a:ext cx="4100108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8002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938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48285" y="20841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Wer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latin typeface="Comic Sans MS" panose="030F0702030302020204" pitchFamily="66" charset="0"/>
              </a:rPr>
              <a:t>kann Französisch wählen? 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2235909" y="1749426"/>
            <a:ext cx="676875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3000" dirty="0">
                <a:latin typeface="Comic Sans MS" panose="030F0702030302020204" pitchFamily="66" charset="0"/>
              </a:rPr>
              <a:t>Jeder,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5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3000" dirty="0">
                <a:latin typeface="Comic Sans MS" panose="030F0702030302020204" pitchFamily="66" charset="0"/>
              </a:rPr>
              <a:t>der Interesse an der französischen Sprache und Kultur hat und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5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de-DE" altLang="de-DE" sz="3000" dirty="0">
                <a:latin typeface="Comic Sans MS" panose="030F0702030302020204" pitchFamily="66" charset="0"/>
              </a:rPr>
              <a:t>der gute Erfahrungen beim Erlernen der 1. Fremdsprache gemacht hat (Gespräch mit Englischlehrer/in sinnvoll)</a:t>
            </a:r>
          </a:p>
        </p:txBody>
      </p:sp>
    </p:spTree>
    <p:extLst>
      <p:ext uri="{BB962C8B-B14F-4D97-AF65-F5344CB8AC3E}">
        <p14:creationId xmlns:p14="http://schemas.microsoft.com/office/powerpoint/2010/main" val="22542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i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55</Words>
  <Application>Microsoft Office PowerPoint</Application>
  <PresentationFormat>Bildschirmpräsentation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Franklin Gothic Medium</vt:lpstr>
      <vt:lpstr>Wingdings</vt:lpstr>
      <vt:lpstr>Wingdings 2</vt:lpstr>
      <vt:lpstr>Raster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Tatjana Kuhn</dc:creator>
  <cp:lastModifiedBy>Thomas Bohrer</cp:lastModifiedBy>
  <cp:revision>120</cp:revision>
  <dcterms:created xsi:type="dcterms:W3CDTF">2016-11-18T10:18:21Z</dcterms:created>
  <dcterms:modified xsi:type="dcterms:W3CDTF">2021-02-02T11:18:58Z</dcterms:modified>
</cp:coreProperties>
</file>