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52" r:id="rId2"/>
    <p:sldId id="354" r:id="rId3"/>
    <p:sldId id="353" r:id="rId4"/>
    <p:sldId id="346" r:id="rId5"/>
    <p:sldId id="355" r:id="rId6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es Becker" initials="HB" lastIdx="1" clrIdx="0">
    <p:extLst>
      <p:ext uri="{19B8F6BF-5375-455C-9EA6-DF929625EA0E}">
        <p15:presenceInfo xmlns:p15="http://schemas.microsoft.com/office/powerpoint/2012/main" userId="70d830e4817d75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7D"/>
    <a:srgbClr val="4E3B30"/>
    <a:srgbClr val="1654AE"/>
    <a:srgbClr val="FF9900"/>
    <a:srgbClr val="FFD243"/>
    <a:srgbClr val="11428B"/>
    <a:srgbClr val="063396"/>
    <a:srgbClr val="12768A"/>
    <a:srgbClr val="81D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5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7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C847B5-ECCB-4CE7-866B-610829D024C6}" type="datetimeFigureOut">
              <a:rPr lang="de-DE"/>
              <a:pPr>
                <a:defRPr/>
              </a:pPr>
              <a:t>26.03.2021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549B4A-C97F-4438-9BD8-7A5B1338DB8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8431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FD7C3C-1973-4720-A34A-EF9432589D18}" type="datetimeFigureOut">
              <a:rPr lang="de-DE"/>
              <a:pPr>
                <a:defRPr/>
              </a:pPr>
              <a:t>26.03.2021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891994-553C-4DB2-9105-A2D38FCB75D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840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AutoShape 2" descr="https://webmail-alfa3071.alfahosting-server.de/?_task=mail&amp;_action=get&amp;_mbox=INBOX&amp;_uid=325&amp;_part=2.2&amp;_embed=1&amp;_mimeclass=image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7DA988E-42FB-48C6-B5F2-24B5568C8760}" type="datetimeFigureOut">
              <a:rPr lang="de-DE"/>
              <a:pPr>
                <a:defRPr/>
              </a:pPr>
              <a:t>26.03.2021</a:t>
            </a:fld>
            <a:endParaRPr lang="de-DE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2D4B-2B43-4473-9ED8-C03D4A4BC139}" type="datetimeFigureOut">
              <a:rPr lang="de-DE"/>
              <a:pPr>
                <a:defRPr/>
              </a:pPr>
              <a:t>26.03.2021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8C166-463A-426F-B629-F43F045AAC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C9CB-C841-4A50-BCF6-7951BDE7EC47}" type="datetimeFigureOut">
              <a:rPr lang="de-DE"/>
              <a:pPr>
                <a:defRPr/>
              </a:pPr>
              <a:t>26.03.2021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1CA8C0E-E796-4A12-B3DA-3CBBBE453B6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73831D0-02BB-4DC5-ADD4-E5A23EF4E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B1C24DD-BD9D-47F5-A791-89B34C520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86D5CCF-E554-4031-A77B-F49BEC709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35D5F-A6EB-4945-B06D-F0F91BDEFC59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1874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F475-F92E-485D-95DF-2357C30882CE}" type="datetimeFigureOut">
              <a:rPr lang="de-DE"/>
              <a:pPr>
                <a:defRPr/>
              </a:pPr>
              <a:t>26.03.2021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2DC3A-38C7-4C2B-9A1A-0266528091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2279650" y="142875"/>
            <a:ext cx="6705600" cy="6553200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596F8-77CC-40F9-AF34-3A947AA60AFD}" type="datetimeFigureOut">
              <a:rPr lang="de-DE"/>
              <a:pPr>
                <a:defRPr/>
              </a:pPr>
              <a:t>26.03.2021</a:t>
            </a:fld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4CC09-2BBD-43D5-9E2F-AFC52ACC1C4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B2BFA-0BB3-4067-9862-12E8D1008D68}" type="datetimeFigureOut">
              <a:rPr lang="de-DE"/>
              <a:pPr>
                <a:defRPr/>
              </a:pPr>
              <a:t>26.03.2021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34A13-8710-4B5D-A6DA-AF1338FAABC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7561-3B0F-4804-AA2C-4E4A78107785}" type="datetimeFigureOut">
              <a:rPr lang="de-DE"/>
              <a:pPr>
                <a:defRPr/>
              </a:pPr>
              <a:t>26.03.2021</a:t>
            </a:fld>
            <a:endParaRPr lang="de-D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4ABD-4871-4E8E-825B-353402A5784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787C2-E954-46E0-9367-0DE935117137}" type="datetimeFigureOut">
              <a:rPr lang="de-DE"/>
              <a:pPr>
                <a:defRPr/>
              </a:pPr>
              <a:t>26.03.2021</a:t>
            </a:fld>
            <a:endParaRPr lang="de-D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D332-E62A-4925-8E01-05FB98F08B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7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FD552-D1ED-413C-A1E1-E4F0C69642E8}" type="datetimeFigureOut">
              <a:rPr lang="de-DE"/>
              <a:pPr>
                <a:defRPr/>
              </a:pPr>
              <a:t>26.03.2021</a:t>
            </a:fld>
            <a:endParaRPr lang="de-DE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861006-E93F-473D-B31F-72F8C36EC3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18C8D-88B6-4BCF-B05D-24065075E595}" type="datetimeFigureOut">
              <a:rPr lang="de-DE"/>
              <a:pPr>
                <a:defRPr/>
              </a:pPr>
              <a:t>26.03.2021</a:t>
            </a:fld>
            <a:endParaRPr lang="de-D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21938-75E1-471B-A1D1-A0E978E049C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114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2FFD48-B4E8-49CD-A7DC-DEEF3C16CE1A}" type="datetimeFigureOut">
              <a:rPr lang="de-DE"/>
              <a:pPr>
                <a:defRPr/>
              </a:pPr>
              <a:t>26.03.2021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A3AF7A-078E-4DCA-B8CB-6F9CC879841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4" r:id="rId7"/>
    <p:sldLayoutId id="2147483675" r:id="rId8"/>
    <p:sldLayoutId id="2147483676" r:id="rId9"/>
    <p:sldLayoutId id="2147483671" r:id="rId10"/>
    <p:sldLayoutId id="2147483677" r:id="rId11"/>
    <p:sldLayoutId id="21474836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C17529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3DA4ECF-40EE-428C-B3F1-24B0FEC78B2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40736" y="2137963"/>
            <a:ext cx="9145016" cy="2376264"/>
          </a:xfrm>
        </p:spPr>
        <p:txBody>
          <a:bodyPr>
            <a:normAutofit/>
          </a:bodyPr>
          <a:lstStyle/>
          <a:p>
            <a:pPr marL="44450" indent="0">
              <a:buNone/>
            </a:pPr>
            <a:r>
              <a:rPr lang="de-DE" sz="5400" b="1" dirty="0">
                <a:latin typeface="Avenir Next LT Pro Light" panose="020B0304020202020204" pitchFamily="34" charset="0"/>
              </a:rPr>
              <a:t>Bildende Kunst </a:t>
            </a:r>
          </a:p>
          <a:p>
            <a:pPr marL="44450" indent="0">
              <a:buNone/>
            </a:pPr>
            <a:r>
              <a:rPr lang="de-DE" sz="5400" b="1" dirty="0">
                <a:latin typeface="Avenir Next LT Pro Light" panose="020B0304020202020204" pitchFamily="34" charset="0"/>
              </a:rPr>
              <a:t>Werken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7716FA7-F1CC-45D6-A83C-3D1D3653EDDA}"/>
              </a:ext>
            </a:extLst>
          </p:cNvPr>
          <p:cNvSpPr txBox="1"/>
          <p:nvPr/>
        </p:nvSpPr>
        <p:spPr>
          <a:xfrm>
            <a:off x="726821" y="579061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venir Next LT Pro Light" panose="020B0304020202020204" pitchFamily="34" charset="0"/>
              </a:rPr>
              <a:t>Dieses Wahlpflichtfach baut auf dem Pflichtfach Bildende Kunst auf und zielt auf eine Vertiefung und Erweiterung der Inhalte von BK.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02A42E7-1987-4FE5-9C2D-531EB0841E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040" y="3230379"/>
            <a:ext cx="4119588" cy="237626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CBAA09E-FEB0-4998-9F38-51D6CDC11E28}"/>
              </a:ext>
            </a:extLst>
          </p:cNvPr>
          <p:cNvSpPr/>
          <p:nvPr/>
        </p:nvSpPr>
        <p:spPr>
          <a:xfrm rot="433205">
            <a:off x="7750247" y="3173143"/>
            <a:ext cx="448823" cy="2571760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46E195A-842E-4768-8B9E-9CE5DDBED97A}"/>
              </a:ext>
            </a:extLst>
          </p:cNvPr>
          <p:cNvSpPr/>
          <p:nvPr/>
        </p:nvSpPr>
        <p:spPr>
          <a:xfrm rot="433205">
            <a:off x="7816987" y="3150763"/>
            <a:ext cx="200436" cy="257176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964A79A-6B31-4279-BFCB-466E6DDBE7B0}"/>
              </a:ext>
            </a:extLst>
          </p:cNvPr>
          <p:cNvSpPr/>
          <p:nvPr/>
        </p:nvSpPr>
        <p:spPr>
          <a:xfrm>
            <a:off x="7660182" y="3008600"/>
            <a:ext cx="694707" cy="179087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1BC36BE-9F11-446A-9549-53DBD3A61733}"/>
              </a:ext>
            </a:extLst>
          </p:cNvPr>
          <p:cNvSpPr/>
          <p:nvPr/>
        </p:nvSpPr>
        <p:spPr>
          <a:xfrm>
            <a:off x="7306730" y="5658152"/>
            <a:ext cx="905424" cy="209222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AAAFE36-C07C-4521-8194-12D9652EAFD7}"/>
              </a:ext>
            </a:extLst>
          </p:cNvPr>
          <p:cNvSpPr/>
          <p:nvPr/>
        </p:nvSpPr>
        <p:spPr>
          <a:xfrm rot="433205">
            <a:off x="3404987" y="3057810"/>
            <a:ext cx="617095" cy="2571760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7F0903E-A1DF-49CC-B720-6199ECA1D581}"/>
              </a:ext>
            </a:extLst>
          </p:cNvPr>
          <p:cNvSpPr txBox="1"/>
          <p:nvPr/>
        </p:nvSpPr>
        <p:spPr>
          <a:xfrm>
            <a:off x="726821" y="4998942"/>
            <a:ext cx="241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4E3B30"/>
                </a:solidFill>
                <a:latin typeface="Avenir Next LT Pro Light" panose="020B0304020202020204" pitchFamily="34" charset="0"/>
              </a:rPr>
              <a:t>7. und 8. Klasse</a:t>
            </a:r>
          </a:p>
        </p:txBody>
      </p:sp>
      <p:sp>
        <p:nvSpPr>
          <p:cNvPr id="14" name="Titel 9">
            <a:extLst>
              <a:ext uri="{FF2B5EF4-FFF2-40B4-BE49-F238E27FC236}">
                <a16:creationId xmlns:a16="http://schemas.microsoft.com/office/drawing/2014/main" id="{C2B55102-C64B-4B0E-8DBD-05C20E9F68E8}"/>
              </a:ext>
            </a:extLst>
          </p:cNvPr>
          <p:cNvSpPr txBox="1">
            <a:spLocks/>
          </p:cNvSpPr>
          <p:nvPr/>
        </p:nvSpPr>
        <p:spPr>
          <a:xfrm>
            <a:off x="215516" y="387828"/>
            <a:ext cx="8712967" cy="932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r>
              <a:rPr lang="de-DE" b="1" dirty="0">
                <a:latin typeface="Avenir Next LT Pro Light" panose="020B0304020202020204" pitchFamily="34" charset="0"/>
              </a:rPr>
              <a:t>WPF Bildende Kunst / </a:t>
            </a:r>
            <a:r>
              <a:rPr lang="de-DE" b="1" dirty="0" err="1">
                <a:latin typeface="Avenir Next LT Pro Light" panose="020B0304020202020204" pitchFamily="34" charset="0"/>
              </a:rPr>
              <a:t>WeRKEN</a:t>
            </a:r>
            <a:endParaRPr lang="de-DE" b="1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3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3DA4ECF-40EE-428C-B3F1-24B0FEC78B2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637784" cy="4114800"/>
          </a:xfrm>
        </p:spPr>
        <p:txBody>
          <a:bodyPr/>
          <a:lstStyle/>
          <a:p>
            <a:r>
              <a:rPr lang="de-DE" dirty="0"/>
              <a:t>Zentrales Anliegen ist die Auseinandersetzung mit ästhetischen Objekten.</a:t>
            </a:r>
          </a:p>
          <a:p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4559C6E-50CD-410E-AE29-BA6ECCF05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387828"/>
            <a:ext cx="8712967" cy="932186"/>
          </a:xfrm>
        </p:spPr>
        <p:txBody>
          <a:bodyPr/>
          <a:lstStyle/>
          <a:p>
            <a:r>
              <a:rPr lang="de-DE" b="1" dirty="0">
                <a:latin typeface="Avenir Next LT Pro Light" panose="020B0304020202020204" pitchFamily="34" charset="0"/>
              </a:rPr>
              <a:t>WPF Bildende Kunst / </a:t>
            </a:r>
            <a:r>
              <a:rPr lang="de-DE" b="1" dirty="0" err="1">
                <a:latin typeface="Avenir Next LT Pro Light" panose="020B0304020202020204" pitchFamily="34" charset="0"/>
              </a:rPr>
              <a:t>WeRKEN</a:t>
            </a:r>
            <a:endParaRPr lang="de-DE" b="1" dirty="0">
              <a:latin typeface="Avenir Next LT Pro Light" panose="020B03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CCEBFB-6BBA-4A6F-837C-CB2723FC91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775321"/>
            <a:ext cx="8496944" cy="470732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3A0DCE6-62A5-4A41-B14D-6AC4D7757AF4}"/>
              </a:ext>
            </a:extLst>
          </p:cNvPr>
          <p:cNvSpPr/>
          <p:nvPr/>
        </p:nvSpPr>
        <p:spPr>
          <a:xfrm>
            <a:off x="683568" y="3140968"/>
            <a:ext cx="1368153" cy="5760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D41D823-D321-4BBF-92BD-1BF6E3B35E3D}"/>
              </a:ext>
            </a:extLst>
          </p:cNvPr>
          <p:cNvSpPr/>
          <p:nvPr/>
        </p:nvSpPr>
        <p:spPr>
          <a:xfrm>
            <a:off x="2143558" y="1860737"/>
            <a:ext cx="5328592" cy="576064"/>
          </a:xfrm>
          <a:prstGeom prst="rect">
            <a:avLst/>
          </a:prstGeom>
          <a:solidFill>
            <a:srgbClr val="FFE07D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AAE558E-8F7D-48C8-8F93-4BD943680376}"/>
              </a:ext>
            </a:extLst>
          </p:cNvPr>
          <p:cNvSpPr/>
          <p:nvPr/>
        </p:nvSpPr>
        <p:spPr>
          <a:xfrm>
            <a:off x="4416648" y="2731425"/>
            <a:ext cx="2664296" cy="5311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2C406B9-4B74-49A3-AF95-EEAAC9BD8406}"/>
              </a:ext>
            </a:extLst>
          </p:cNvPr>
          <p:cNvSpPr/>
          <p:nvPr/>
        </p:nvSpPr>
        <p:spPr>
          <a:xfrm>
            <a:off x="1547664" y="5284153"/>
            <a:ext cx="1944216" cy="5760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0A75ED1-81B0-461D-8EFE-7F0428D700E1}"/>
              </a:ext>
            </a:extLst>
          </p:cNvPr>
          <p:cNvSpPr/>
          <p:nvPr/>
        </p:nvSpPr>
        <p:spPr>
          <a:xfrm>
            <a:off x="6372200" y="3746601"/>
            <a:ext cx="1455054" cy="5760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7DACE66-7F9B-4225-A5BF-FA30367F82EB}"/>
              </a:ext>
            </a:extLst>
          </p:cNvPr>
          <p:cNvSpPr/>
          <p:nvPr/>
        </p:nvSpPr>
        <p:spPr>
          <a:xfrm>
            <a:off x="2647614" y="4047871"/>
            <a:ext cx="2428442" cy="5760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6519A62-6B1C-4F6E-93C5-66BF0D1375CE}"/>
              </a:ext>
            </a:extLst>
          </p:cNvPr>
          <p:cNvSpPr txBox="1"/>
          <p:nvPr/>
        </p:nvSpPr>
        <p:spPr>
          <a:xfrm>
            <a:off x="6441697" y="3776697"/>
            <a:ext cx="159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venir Next LT Pro Light" panose="020B0304020202020204" pitchFamily="34" charset="0"/>
              </a:rPr>
              <a:t>Design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F4BD0B2-72E2-4D18-B1CE-84194183A410}"/>
              </a:ext>
            </a:extLst>
          </p:cNvPr>
          <p:cNvSpPr/>
          <p:nvPr/>
        </p:nvSpPr>
        <p:spPr>
          <a:xfrm>
            <a:off x="4458004" y="5279791"/>
            <a:ext cx="4081883" cy="5760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1029B23-79E1-44DC-B520-5D5FF8BDE14E}"/>
              </a:ext>
            </a:extLst>
          </p:cNvPr>
          <p:cNvSpPr txBox="1"/>
          <p:nvPr/>
        </p:nvSpPr>
        <p:spPr>
          <a:xfrm>
            <a:off x="2647614" y="4061055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venir Next LT Pro Light" panose="020B0304020202020204" pitchFamily="34" charset="0"/>
              </a:rPr>
              <a:t>Grafik / Druck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C8DC0E-F541-421D-9D1F-0C7E507E7EFC}"/>
              </a:ext>
            </a:extLst>
          </p:cNvPr>
          <p:cNvSpPr txBox="1"/>
          <p:nvPr/>
        </p:nvSpPr>
        <p:spPr>
          <a:xfrm>
            <a:off x="679459" y="1888100"/>
            <a:ext cx="8249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Avenir Next LT Pro Light" panose="020B0304020202020204" pitchFamily="34" charset="0"/>
              </a:rPr>
              <a:t>Mögliche Projektbereiche:</a:t>
            </a:r>
          </a:p>
          <a:p>
            <a:pPr algn="ctr"/>
            <a:endParaRPr lang="de-DE" sz="2800" b="1" dirty="0">
              <a:latin typeface="Avenir Next LT Pro Light" panose="020B0304020202020204" pitchFamily="34" charset="0"/>
            </a:endParaRPr>
          </a:p>
          <a:p>
            <a:pPr algn="ctr"/>
            <a:r>
              <a:rPr lang="de-DE" sz="2800" b="1" dirty="0">
                <a:latin typeface="Avenir Next LT Pro Light" panose="020B0304020202020204" pitchFamily="34" charset="0"/>
              </a:rPr>
              <a:t>		</a:t>
            </a:r>
            <a:r>
              <a:rPr lang="de-DE" sz="2800" dirty="0">
                <a:latin typeface="Avenir Next LT Pro Light" panose="020B0304020202020204" pitchFamily="34" charset="0"/>
              </a:rPr>
              <a:t>Farbe/Malerei</a:t>
            </a:r>
          </a:p>
          <a:p>
            <a:r>
              <a:rPr lang="de-DE" sz="2800" b="1" dirty="0">
                <a:latin typeface="Avenir Next LT Pro Light" panose="020B0304020202020204" pitchFamily="34" charset="0"/>
              </a:rPr>
              <a:t> </a:t>
            </a:r>
            <a:r>
              <a:rPr lang="de-DE" sz="2800" dirty="0">
                <a:latin typeface="Avenir Next LT Pro Light" panose="020B0304020202020204" pitchFamily="34" charset="0"/>
              </a:rPr>
              <a:t>Plastik  </a:t>
            </a:r>
            <a:r>
              <a:rPr lang="de-DE" sz="2800" b="1" dirty="0">
                <a:latin typeface="Avenir Next LT Pro Light" panose="020B0304020202020204" pitchFamily="34" charset="0"/>
              </a:rPr>
              <a:t>	</a:t>
            </a:r>
          </a:p>
          <a:p>
            <a:endParaRPr lang="de-DE" sz="2800" b="1" dirty="0">
              <a:latin typeface="Avenir Next LT Pro Light" panose="020B0304020202020204" pitchFamily="34" charset="0"/>
            </a:endParaRPr>
          </a:p>
          <a:p>
            <a:endParaRPr lang="de-DE" sz="2800" b="1" dirty="0">
              <a:latin typeface="Avenir Next LT Pro Light" panose="020B0304020202020204" pitchFamily="34" charset="0"/>
            </a:endParaRPr>
          </a:p>
          <a:p>
            <a:endParaRPr lang="de-DE" sz="2800" b="1" dirty="0">
              <a:latin typeface="Avenir Next LT Pro Light" panose="020B0304020202020204" pitchFamily="34" charset="0"/>
            </a:endParaRPr>
          </a:p>
          <a:p>
            <a:r>
              <a:rPr lang="de-DE" sz="2800" b="1" dirty="0">
                <a:latin typeface="Avenir Next LT Pro Light" panose="020B0304020202020204" pitchFamily="34" charset="0"/>
              </a:rPr>
              <a:t>			</a:t>
            </a:r>
          </a:p>
          <a:p>
            <a:r>
              <a:rPr lang="de-DE" sz="2800" b="1" dirty="0">
                <a:latin typeface="Avenir Next LT Pro Light" panose="020B0304020202020204" pitchFamily="34" charset="0"/>
              </a:rPr>
              <a:t>	</a:t>
            </a:r>
            <a:r>
              <a:rPr lang="de-DE" sz="2800" dirty="0">
                <a:latin typeface="Avenir Next LT Pro Light" panose="020B0304020202020204" pitchFamily="34" charset="0"/>
              </a:rPr>
              <a:t>Fotografie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8744808-3AAD-4C6A-BC6E-9308669C08E9}"/>
              </a:ext>
            </a:extLst>
          </p:cNvPr>
          <p:cNvSpPr txBox="1"/>
          <p:nvPr/>
        </p:nvSpPr>
        <p:spPr>
          <a:xfrm>
            <a:off x="4458004" y="5302539"/>
            <a:ext cx="4211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venir Next LT Pro Light" panose="020B0304020202020204" pitchFamily="34" charset="0"/>
              </a:rPr>
              <a:t>Puppenspiel und Bühne</a:t>
            </a:r>
          </a:p>
        </p:txBody>
      </p:sp>
    </p:spTree>
    <p:extLst>
      <p:ext uri="{BB962C8B-B14F-4D97-AF65-F5344CB8AC3E}">
        <p14:creationId xmlns:p14="http://schemas.microsoft.com/office/powerpoint/2010/main" val="284259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B8AF2B10-7C65-436F-8309-1AE791A0821B}"/>
              </a:ext>
            </a:extLst>
          </p:cNvPr>
          <p:cNvSpPr txBox="1"/>
          <p:nvPr/>
        </p:nvSpPr>
        <p:spPr>
          <a:xfrm>
            <a:off x="5843176" y="3219157"/>
            <a:ext cx="2859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latin typeface="Avenir Next LT Pro Light" panose="020B0304020202020204" pitchFamily="34" charset="0"/>
              </a:rPr>
              <a:t>Betrachtest du gerne Kunstobjekte und gehst gerne in Museen?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DB44FBD-BC2B-41C5-B068-C34C5C764EDC}"/>
              </a:ext>
            </a:extLst>
          </p:cNvPr>
          <p:cNvSpPr txBox="1"/>
          <p:nvPr/>
        </p:nvSpPr>
        <p:spPr>
          <a:xfrm>
            <a:off x="2907009" y="5372182"/>
            <a:ext cx="332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venir Next LT Pro Light" panose="020B0304020202020204" pitchFamily="34" charset="0"/>
              </a:rPr>
              <a:t>Würdest du gerne neue Techniken erlernen?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06548FA-BE11-43D3-97F1-570B353811F9}"/>
              </a:ext>
            </a:extLst>
          </p:cNvPr>
          <p:cNvSpPr txBox="1"/>
          <p:nvPr/>
        </p:nvSpPr>
        <p:spPr>
          <a:xfrm>
            <a:off x="2136486" y="2940682"/>
            <a:ext cx="3133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venir Next LT Pro Light" panose="020B0304020202020204" pitchFamily="34" charset="0"/>
              </a:rPr>
              <a:t>Hast du Spaß am Zeichnen und Malen?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DA6087D-33CF-4CA6-AD1C-C5164641370F}"/>
              </a:ext>
            </a:extLst>
          </p:cNvPr>
          <p:cNvSpPr txBox="1"/>
          <p:nvPr/>
        </p:nvSpPr>
        <p:spPr>
          <a:xfrm>
            <a:off x="2402954" y="396740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venir Next LT Pro Light" panose="020B0304020202020204" pitchFamily="34" charset="0"/>
              </a:rPr>
              <a:t>Bist du gegenüber Neuem aufgeschlossen?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EC96AB-67CD-45DE-B74E-7A8067A5EADD}"/>
              </a:ext>
            </a:extLst>
          </p:cNvPr>
          <p:cNvSpPr txBox="1"/>
          <p:nvPr/>
        </p:nvSpPr>
        <p:spPr>
          <a:xfrm>
            <a:off x="556223" y="1874899"/>
            <a:ext cx="590465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latin typeface="Avenir Next LT Pro Light" panose="020B0304020202020204" pitchFamily="34" charset="0"/>
              </a:rPr>
              <a:t>Wenn du diese Fragen mit JA beantworten kannst, bist du hier genau richtig!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0977A64-2A1E-4BD6-A0FA-C39FB4F28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162" y="5282147"/>
            <a:ext cx="1607454" cy="101815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7DD7FD5-68AA-424A-A522-BDBE92EA4E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595" y="1867069"/>
            <a:ext cx="1664492" cy="126257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ECE7D97-BE27-440C-9B0C-549A0EFDEB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23" y="2780083"/>
            <a:ext cx="1382584" cy="10369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5805BA6-1CAC-4B07-9AD8-9EA3386CD6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32" y="4031116"/>
            <a:ext cx="1382584" cy="1036937"/>
          </a:xfrm>
          <a:prstGeom prst="rect">
            <a:avLst/>
          </a:prstGeom>
        </p:spPr>
      </p:pic>
      <p:sp>
        <p:nvSpPr>
          <p:cNvPr id="18" name="Titel 9">
            <a:extLst>
              <a:ext uri="{FF2B5EF4-FFF2-40B4-BE49-F238E27FC236}">
                <a16:creationId xmlns:a16="http://schemas.microsoft.com/office/drawing/2014/main" id="{DD2B7C9B-A3CB-4644-8B07-C6BAC46AEE1C}"/>
              </a:ext>
            </a:extLst>
          </p:cNvPr>
          <p:cNvSpPr txBox="1">
            <a:spLocks/>
          </p:cNvSpPr>
          <p:nvPr/>
        </p:nvSpPr>
        <p:spPr>
          <a:xfrm>
            <a:off x="215516" y="387828"/>
            <a:ext cx="8712967" cy="932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r>
              <a:rPr lang="de-DE" b="1" dirty="0">
                <a:latin typeface="Avenir Next LT Pro Light" panose="020B0304020202020204" pitchFamily="34" charset="0"/>
              </a:rPr>
              <a:t>WPF Bildende Kunst / </a:t>
            </a:r>
            <a:r>
              <a:rPr lang="de-DE" b="1" dirty="0" err="1">
                <a:latin typeface="Avenir Next LT Pro Light" panose="020B0304020202020204" pitchFamily="34" charset="0"/>
              </a:rPr>
              <a:t>WeRKEN</a:t>
            </a:r>
            <a:endParaRPr lang="de-DE" b="1" dirty="0">
              <a:latin typeface="Avenir Next LT Pro Light" panose="020B03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817EBEE-ACB4-49C8-8A4F-6BBD69F262B0}"/>
              </a:ext>
            </a:extLst>
          </p:cNvPr>
          <p:cNvSpPr txBox="1"/>
          <p:nvPr/>
        </p:nvSpPr>
        <p:spPr>
          <a:xfrm>
            <a:off x="5190169" y="445940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latin typeface="Avenir Next LT Pro Light" panose="020B0304020202020204" pitchFamily="34" charset="0"/>
              </a:rPr>
              <a:t>Möchtest du gerne</a:t>
            </a:r>
          </a:p>
          <a:p>
            <a:pPr algn="r"/>
            <a:r>
              <a:rPr lang="de-DE" b="1" dirty="0">
                <a:latin typeface="Avenir Next LT Pro Light" panose="020B0304020202020204" pitchFamily="34" charset="0"/>
              </a:rPr>
              <a:t>kreativ sein?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963A402-39E8-487E-9579-5B8F484F10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404" y="5128516"/>
            <a:ext cx="1607454" cy="120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9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3DA4ECF-40EE-428C-B3F1-24B0FEC78B2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703148" y="1965569"/>
            <a:ext cx="4639517" cy="723847"/>
          </a:xfrm>
        </p:spPr>
        <p:txBody>
          <a:bodyPr>
            <a:noAutofit/>
          </a:bodyPr>
          <a:lstStyle/>
          <a:p>
            <a:pPr marL="44450" indent="0" algn="ctr">
              <a:buNone/>
            </a:pPr>
            <a:r>
              <a:rPr lang="de-DE" sz="3600" b="1" dirty="0">
                <a:latin typeface="Avenir Next LT Pro Light" panose="020B0304020202020204" pitchFamily="34" charset="0"/>
              </a:rPr>
              <a:t>Kunst in unserem Schulhaus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7076F8-921D-4C86-A3AD-FA651B886B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1379" y="3990268"/>
            <a:ext cx="2348007" cy="26058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F3B22FA-84BF-42D8-A7ED-288FAD7067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829" y="1988840"/>
            <a:ext cx="2654266" cy="18619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E44330C-CEAD-4C6F-AC14-70F3753E12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02943" y="4356767"/>
            <a:ext cx="3159217" cy="113082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6410FB5-5304-4D79-8F34-F58F1FECE7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342571"/>
            <a:ext cx="4226610" cy="3169958"/>
          </a:xfrm>
          <a:prstGeom prst="rect">
            <a:avLst/>
          </a:prstGeom>
        </p:spPr>
      </p:pic>
      <p:sp>
        <p:nvSpPr>
          <p:cNvPr id="12" name="Titel 9">
            <a:extLst>
              <a:ext uri="{FF2B5EF4-FFF2-40B4-BE49-F238E27FC236}">
                <a16:creationId xmlns:a16="http://schemas.microsoft.com/office/drawing/2014/main" id="{DAD9D003-420A-4E73-B735-23D8DC85D9E6}"/>
              </a:ext>
            </a:extLst>
          </p:cNvPr>
          <p:cNvSpPr txBox="1">
            <a:spLocks/>
          </p:cNvSpPr>
          <p:nvPr/>
        </p:nvSpPr>
        <p:spPr>
          <a:xfrm>
            <a:off x="215516" y="387828"/>
            <a:ext cx="8712967" cy="932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r>
              <a:rPr lang="de-DE" b="1" dirty="0">
                <a:latin typeface="Avenir Next LT Pro Light" panose="020B0304020202020204" pitchFamily="34" charset="0"/>
              </a:rPr>
              <a:t>WPF Bildende Kunst / </a:t>
            </a:r>
            <a:r>
              <a:rPr lang="de-DE" b="1" dirty="0" err="1">
                <a:latin typeface="Avenir Next LT Pro Light" panose="020B0304020202020204" pitchFamily="34" charset="0"/>
              </a:rPr>
              <a:t>WeRKEN</a:t>
            </a:r>
            <a:endParaRPr lang="de-DE" b="1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4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23EFA7C-1FE3-4880-B360-9DFDEEB8E1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5" y="1916832"/>
            <a:ext cx="5472608" cy="4048230"/>
          </a:xfrm>
          <a:prstGeom prst="rect">
            <a:avLst/>
          </a:prstGeom>
          <a:scene3d>
            <a:camera prst="orthographicFront">
              <a:rot lat="300000" lon="0" rev="0"/>
            </a:camera>
            <a:lightRig rig="threePt" dir="t"/>
          </a:scene3d>
        </p:spPr>
      </p:pic>
      <p:sp>
        <p:nvSpPr>
          <p:cNvPr id="5" name="Titel 9">
            <a:extLst>
              <a:ext uri="{FF2B5EF4-FFF2-40B4-BE49-F238E27FC236}">
                <a16:creationId xmlns:a16="http://schemas.microsoft.com/office/drawing/2014/main" id="{823270BC-0098-42F8-AD00-0530ED1CAE8B}"/>
              </a:ext>
            </a:extLst>
          </p:cNvPr>
          <p:cNvSpPr txBox="1">
            <a:spLocks/>
          </p:cNvSpPr>
          <p:nvPr/>
        </p:nvSpPr>
        <p:spPr>
          <a:xfrm>
            <a:off x="215516" y="387828"/>
            <a:ext cx="8712967" cy="932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r>
              <a:rPr lang="de-DE" b="1" dirty="0">
                <a:latin typeface="Avenir Next LT Pro Light" panose="020B0304020202020204" pitchFamily="34" charset="0"/>
              </a:rPr>
              <a:t>WPF Bildende Kunst / </a:t>
            </a:r>
            <a:r>
              <a:rPr lang="de-DE" b="1" dirty="0" err="1">
                <a:latin typeface="Avenir Next LT Pro Light" panose="020B0304020202020204" pitchFamily="34" charset="0"/>
              </a:rPr>
              <a:t>WeRKEN</a:t>
            </a:r>
            <a:endParaRPr lang="de-DE" b="1" dirty="0">
              <a:latin typeface="Avenir Next LT Pro Light" panose="020B0304020202020204" pitchFamily="34" charset="0"/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0BE57BE-B738-4031-BD82-39C654A201C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148064" y="6108248"/>
            <a:ext cx="4639517" cy="723847"/>
          </a:xfrm>
        </p:spPr>
        <p:txBody>
          <a:bodyPr>
            <a:normAutofit/>
          </a:bodyPr>
          <a:lstStyle/>
          <a:p>
            <a:pPr marL="44450" indent="0">
              <a:buNone/>
            </a:pPr>
            <a:r>
              <a:rPr lang="de-DE" b="1" dirty="0">
                <a:latin typeface="Avenir Next LT Pro Light" panose="020B0304020202020204" pitchFamily="34" charset="0"/>
              </a:rPr>
              <a:t>… und komm in BKW ;)</a:t>
            </a:r>
          </a:p>
        </p:txBody>
      </p:sp>
    </p:spTree>
    <p:extLst>
      <p:ext uri="{BB962C8B-B14F-4D97-AF65-F5344CB8AC3E}">
        <p14:creationId xmlns:p14="http://schemas.microsoft.com/office/powerpoint/2010/main" val="2702817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Met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i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149</Words>
  <Application>Microsoft Office PowerPoint</Application>
  <PresentationFormat>Bildschirmpräsentation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Avenir Next LT Pro Light</vt:lpstr>
      <vt:lpstr>Calibri</vt:lpstr>
      <vt:lpstr>Franklin Gothic Medium</vt:lpstr>
      <vt:lpstr>Wingdings</vt:lpstr>
      <vt:lpstr>Wingdings 2</vt:lpstr>
      <vt:lpstr>Raster</vt:lpstr>
      <vt:lpstr>PowerPoint-Präsentation</vt:lpstr>
      <vt:lpstr>WPF Bildende Kunst / WeRKEN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Tatjana Kuhn</dc:creator>
  <cp:lastModifiedBy>Thomas Bohrer</cp:lastModifiedBy>
  <cp:revision>161</cp:revision>
  <cp:lastPrinted>2021-03-17T17:28:54Z</cp:lastPrinted>
  <dcterms:created xsi:type="dcterms:W3CDTF">2016-11-18T10:18:21Z</dcterms:created>
  <dcterms:modified xsi:type="dcterms:W3CDTF">2021-03-26T10:02:53Z</dcterms:modified>
</cp:coreProperties>
</file>